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  <p:sldId id="273" r:id="rId3"/>
    <p:sldId id="257" r:id="rId4"/>
    <p:sldId id="258" r:id="rId5"/>
    <p:sldId id="260" r:id="rId6"/>
  </p:sldIdLst>
  <p:sldSz cx="6400800" cy="4572000"/>
  <p:notesSz cx="6400800" cy="4572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33F"/>
    <a:srgbClr val="47B8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36"/>
    <p:restoredTop sz="97640"/>
  </p:normalViewPr>
  <p:slideViewPr>
    <p:cSldViewPr>
      <p:cViewPr varScale="1">
        <p:scale>
          <a:sx n="306" d="100"/>
          <a:sy n="306" d="100"/>
        </p:scale>
        <p:origin x="2256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0060" y="1417320"/>
            <a:ext cx="5440680" cy="960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60120" y="2560320"/>
            <a:ext cx="4480560" cy="114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LLElementary"/>
                <a:cs typeface="LLElementary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b="0" spc="-5" dirty="0">
                <a:latin typeface="Cambria"/>
                <a:cs typeface="Cambria"/>
              </a:rPr>
              <a:t>©</a:t>
            </a:r>
            <a:r>
              <a:rPr spc="-5" dirty="0"/>
              <a:t>Help </a:t>
            </a:r>
            <a:r>
              <a:rPr spc="-10" dirty="0"/>
              <a:t>Harry</a:t>
            </a:r>
            <a:r>
              <a:rPr spc="-5" dirty="0"/>
              <a:t> </a:t>
            </a:r>
            <a:r>
              <a:rPr spc="-10" dirty="0"/>
              <a:t>Resources</a:t>
            </a:r>
            <a:r>
              <a:rPr spc="60" dirty="0"/>
              <a:t> </a:t>
            </a:r>
            <a:r>
              <a:rPr dirty="0"/>
              <a:t>2021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3068" y="144779"/>
            <a:ext cx="6078220" cy="4285615"/>
          </a:xfrm>
          <a:custGeom>
            <a:avLst/>
            <a:gdLst/>
            <a:ahLst/>
            <a:cxnLst/>
            <a:rect l="l" t="t" r="r" b="b"/>
            <a:pathLst>
              <a:path w="6078220" h="4285615">
                <a:moveTo>
                  <a:pt x="0" y="4285488"/>
                </a:moveTo>
                <a:lnTo>
                  <a:pt x="6077712" y="4285488"/>
                </a:lnTo>
                <a:lnTo>
                  <a:pt x="6077712" y="0"/>
                </a:lnTo>
                <a:lnTo>
                  <a:pt x="0" y="0"/>
                </a:lnTo>
                <a:lnTo>
                  <a:pt x="0" y="4285488"/>
                </a:lnTo>
                <a:close/>
              </a:path>
            </a:pathLst>
          </a:custGeom>
          <a:ln w="5791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LLElementary"/>
                <a:cs typeface="LLElementar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LLElementary2"/>
                <a:cs typeface="LLElementary2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LLElementary"/>
                <a:cs typeface="LLElementary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b="0" spc="-5" dirty="0">
                <a:latin typeface="Cambria"/>
                <a:cs typeface="Cambria"/>
              </a:rPr>
              <a:t>©</a:t>
            </a:r>
            <a:r>
              <a:rPr spc="-5" dirty="0"/>
              <a:t>Help </a:t>
            </a:r>
            <a:r>
              <a:rPr spc="-10" dirty="0"/>
              <a:t>Harry</a:t>
            </a:r>
            <a:r>
              <a:rPr spc="-5" dirty="0"/>
              <a:t> </a:t>
            </a:r>
            <a:r>
              <a:rPr spc="-10" dirty="0"/>
              <a:t>Resources</a:t>
            </a:r>
            <a:r>
              <a:rPr spc="60" dirty="0"/>
              <a:t> </a:t>
            </a:r>
            <a:r>
              <a:rPr dirty="0"/>
              <a:t>2021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LLElementary"/>
                <a:cs typeface="LLElementar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20040" y="1051560"/>
            <a:ext cx="2784348" cy="3017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296412" y="1051560"/>
            <a:ext cx="2784348" cy="3017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LLElementary"/>
                <a:cs typeface="LLElementary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b="0" spc="-5" dirty="0">
                <a:latin typeface="Cambria"/>
                <a:cs typeface="Cambria"/>
              </a:rPr>
              <a:t>©</a:t>
            </a:r>
            <a:r>
              <a:rPr spc="-5" dirty="0"/>
              <a:t>Help </a:t>
            </a:r>
            <a:r>
              <a:rPr spc="-10" dirty="0"/>
              <a:t>Harry</a:t>
            </a:r>
            <a:r>
              <a:rPr spc="-5" dirty="0"/>
              <a:t> </a:t>
            </a:r>
            <a:r>
              <a:rPr spc="-10" dirty="0"/>
              <a:t>Resources</a:t>
            </a:r>
            <a:r>
              <a:rPr spc="60" dirty="0"/>
              <a:t> </a:t>
            </a:r>
            <a:r>
              <a:rPr dirty="0"/>
              <a:t>2021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3067" y="163067"/>
            <a:ext cx="6078220" cy="4288790"/>
          </a:xfrm>
          <a:custGeom>
            <a:avLst/>
            <a:gdLst/>
            <a:ahLst/>
            <a:cxnLst/>
            <a:rect l="l" t="t" r="r" b="b"/>
            <a:pathLst>
              <a:path w="6078220" h="4288790">
                <a:moveTo>
                  <a:pt x="0" y="4288536"/>
                </a:moveTo>
                <a:lnTo>
                  <a:pt x="6077712" y="4288536"/>
                </a:lnTo>
                <a:lnTo>
                  <a:pt x="6077712" y="0"/>
                </a:lnTo>
                <a:lnTo>
                  <a:pt x="0" y="0"/>
                </a:lnTo>
                <a:lnTo>
                  <a:pt x="0" y="4288536"/>
                </a:lnTo>
                <a:close/>
              </a:path>
            </a:pathLst>
          </a:custGeom>
          <a:ln w="579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LLElementary"/>
                <a:cs typeface="LLElementar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LLElementary"/>
                <a:cs typeface="LLElementary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b="0" spc="-5" dirty="0">
                <a:latin typeface="Cambria"/>
                <a:cs typeface="Cambria"/>
              </a:rPr>
              <a:t>©</a:t>
            </a:r>
            <a:r>
              <a:rPr spc="-5" dirty="0"/>
              <a:t>Help </a:t>
            </a:r>
            <a:r>
              <a:rPr spc="-10" dirty="0"/>
              <a:t>Harry</a:t>
            </a:r>
            <a:r>
              <a:rPr spc="-5" dirty="0"/>
              <a:t> </a:t>
            </a:r>
            <a:r>
              <a:rPr spc="-10" dirty="0"/>
              <a:t>Resources</a:t>
            </a:r>
            <a:r>
              <a:rPr spc="60" dirty="0"/>
              <a:t> </a:t>
            </a:r>
            <a:r>
              <a:rPr dirty="0"/>
              <a:t>2021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3068" y="163068"/>
            <a:ext cx="6078220" cy="4288790"/>
          </a:xfrm>
          <a:custGeom>
            <a:avLst/>
            <a:gdLst/>
            <a:ahLst/>
            <a:cxnLst/>
            <a:rect l="l" t="t" r="r" b="b"/>
            <a:pathLst>
              <a:path w="6078220" h="4288790">
                <a:moveTo>
                  <a:pt x="0" y="4288536"/>
                </a:moveTo>
                <a:lnTo>
                  <a:pt x="6077712" y="4288536"/>
                </a:lnTo>
                <a:lnTo>
                  <a:pt x="6077712" y="0"/>
                </a:lnTo>
                <a:lnTo>
                  <a:pt x="0" y="0"/>
                </a:lnTo>
                <a:lnTo>
                  <a:pt x="0" y="4288536"/>
                </a:lnTo>
                <a:close/>
              </a:path>
            </a:pathLst>
          </a:custGeom>
          <a:ln w="579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LLElementary"/>
                <a:cs typeface="LLElementary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b="0" spc="-5" dirty="0">
                <a:latin typeface="Cambria"/>
                <a:cs typeface="Cambria"/>
              </a:rPr>
              <a:t>©</a:t>
            </a:r>
            <a:r>
              <a:rPr spc="-5" dirty="0"/>
              <a:t>Help </a:t>
            </a:r>
            <a:r>
              <a:rPr spc="-10" dirty="0"/>
              <a:t>Harry</a:t>
            </a:r>
            <a:r>
              <a:rPr spc="-5" dirty="0"/>
              <a:t> </a:t>
            </a:r>
            <a:r>
              <a:rPr spc="-10" dirty="0"/>
              <a:t>Resources</a:t>
            </a:r>
            <a:r>
              <a:rPr spc="60" dirty="0"/>
              <a:t> </a:t>
            </a:r>
            <a:r>
              <a:rPr dirty="0"/>
              <a:t>2021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9511" y="667512"/>
            <a:ext cx="6081776" cy="1079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LLElementary"/>
                <a:cs typeface="LLElementar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9473" y="1335405"/>
            <a:ext cx="5781852" cy="2787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LLElementary2"/>
                <a:cs typeface="LLElementary2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17424" y="4266232"/>
            <a:ext cx="1254760" cy="135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chemeClr val="tx1"/>
                </a:solidFill>
                <a:latin typeface="LLElementary"/>
                <a:cs typeface="LLElementary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b="0" spc="-5" dirty="0">
                <a:latin typeface="Cambria"/>
                <a:cs typeface="Cambria"/>
              </a:rPr>
              <a:t>©</a:t>
            </a:r>
            <a:r>
              <a:rPr spc="-5" dirty="0"/>
              <a:t>Help </a:t>
            </a:r>
            <a:r>
              <a:rPr spc="-10" dirty="0"/>
              <a:t>Harry</a:t>
            </a:r>
            <a:r>
              <a:rPr spc="-5" dirty="0"/>
              <a:t> </a:t>
            </a:r>
            <a:r>
              <a:rPr spc="-10" dirty="0"/>
              <a:t>Resources</a:t>
            </a:r>
            <a:r>
              <a:rPr spc="60" dirty="0"/>
              <a:t> </a:t>
            </a:r>
            <a:r>
              <a:rPr dirty="0"/>
              <a:t>2021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20040" y="4251960"/>
            <a:ext cx="1472184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608576" y="4251960"/>
            <a:ext cx="1472184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50E2B-9236-C043-A29D-67EADF44E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1AD5D-9F21-0F49-AB51-4C319EBF8D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7928D5F-E66B-2C4B-ADA9-7B0664E80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" y="0"/>
            <a:ext cx="6395540" cy="45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1A4577-D937-AA46-82CB-85BD679391D5}"/>
              </a:ext>
            </a:extLst>
          </p:cNvPr>
          <p:cNvSpPr txBox="1"/>
          <p:nvPr/>
        </p:nvSpPr>
        <p:spPr>
          <a:xfrm>
            <a:off x="2752441" y="3847606"/>
            <a:ext cx="895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47B8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</a:t>
            </a:r>
          </a:p>
        </p:txBody>
      </p:sp>
      <p:sp>
        <p:nvSpPr>
          <p:cNvPr id="7" name="Action Button: Custom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B9DBA12-AE66-9245-B07D-76C1DA732983}"/>
              </a:ext>
            </a:extLst>
          </p:cNvPr>
          <p:cNvSpPr/>
          <p:nvPr/>
        </p:nvSpPr>
        <p:spPr>
          <a:xfrm>
            <a:off x="2752441" y="3847606"/>
            <a:ext cx="895916" cy="33855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05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F2D89-C8B1-8543-B35B-87D8A58C2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C2C00-FFDA-564E-9201-300840DC53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FE2CAB4-F83E-0B40-B174-6A2B3C21C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" y="0"/>
            <a:ext cx="6395540" cy="45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73A41E-307A-8941-BDFA-4425F3EEBDC7}"/>
              </a:ext>
            </a:extLst>
          </p:cNvPr>
          <p:cNvSpPr txBox="1"/>
          <p:nvPr/>
        </p:nvSpPr>
        <p:spPr>
          <a:xfrm>
            <a:off x="2752441" y="4065538"/>
            <a:ext cx="895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47B8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</a:t>
            </a:r>
          </a:p>
        </p:txBody>
      </p:sp>
      <p:sp>
        <p:nvSpPr>
          <p:cNvPr id="7" name="Action Button: Custom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4192251-1204-4D4D-8033-73EC62FC78B3}"/>
              </a:ext>
            </a:extLst>
          </p:cNvPr>
          <p:cNvSpPr/>
          <p:nvPr/>
        </p:nvSpPr>
        <p:spPr>
          <a:xfrm>
            <a:off x="2752441" y="4065538"/>
            <a:ext cx="895916" cy="33855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05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toy, doll, clipart&#10;&#10;Description automatically generated">
            <a:extLst>
              <a:ext uri="{FF2B5EF4-FFF2-40B4-BE49-F238E27FC236}">
                <a16:creationId xmlns:a16="http://schemas.microsoft.com/office/drawing/2014/main" id="{1E17947E-3E51-FD4C-BF9C-47E912EDE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" y="0"/>
            <a:ext cx="6395540" cy="4572000"/>
          </a:xfrm>
          <a:prstGeom prst="rect">
            <a:avLst/>
          </a:prstGeom>
        </p:spPr>
      </p:pic>
      <p:sp>
        <p:nvSpPr>
          <p:cNvPr id="12" name="object 8">
            <a:extLst>
              <a:ext uri="{FF2B5EF4-FFF2-40B4-BE49-F238E27FC236}">
                <a16:creationId xmlns:a16="http://schemas.microsoft.com/office/drawing/2014/main" id="{D86DEC40-6FD7-944B-A5B9-386C3E1443BB}"/>
              </a:ext>
            </a:extLst>
          </p:cNvPr>
          <p:cNvSpPr/>
          <p:nvPr/>
        </p:nvSpPr>
        <p:spPr>
          <a:xfrm>
            <a:off x="2765343" y="3886200"/>
            <a:ext cx="878204" cy="409073"/>
          </a:xfrm>
          <a:custGeom>
            <a:avLst/>
            <a:gdLst/>
            <a:ahLst/>
            <a:cxnLst/>
            <a:rect l="l" t="t" r="r" b="b"/>
            <a:pathLst>
              <a:path w="1405254" h="603885">
                <a:moveTo>
                  <a:pt x="100584" y="0"/>
                </a:moveTo>
                <a:lnTo>
                  <a:pt x="61454" y="7904"/>
                </a:lnTo>
                <a:lnTo>
                  <a:pt x="29479" y="29460"/>
                </a:lnTo>
                <a:lnTo>
                  <a:pt x="7911" y="61432"/>
                </a:lnTo>
                <a:lnTo>
                  <a:pt x="0" y="100583"/>
                </a:lnTo>
                <a:lnTo>
                  <a:pt x="0" y="502919"/>
                </a:lnTo>
                <a:lnTo>
                  <a:pt x="7911" y="542071"/>
                </a:lnTo>
                <a:lnTo>
                  <a:pt x="29479" y="574043"/>
                </a:lnTo>
                <a:lnTo>
                  <a:pt x="61454" y="595599"/>
                </a:lnTo>
                <a:lnTo>
                  <a:pt x="100584" y="603504"/>
                </a:lnTo>
                <a:lnTo>
                  <a:pt x="1304544" y="603504"/>
                </a:lnTo>
                <a:lnTo>
                  <a:pt x="1343673" y="595599"/>
                </a:lnTo>
                <a:lnTo>
                  <a:pt x="1375648" y="574043"/>
                </a:lnTo>
                <a:lnTo>
                  <a:pt x="1397216" y="542071"/>
                </a:lnTo>
                <a:lnTo>
                  <a:pt x="1405128" y="502919"/>
                </a:lnTo>
                <a:lnTo>
                  <a:pt x="1405128" y="100583"/>
                </a:lnTo>
                <a:lnTo>
                  <a:pt x="1397216" y="61432"/>
                </a:lnTo>
                <a:lnTo>
                  <a:pt x="1375648" y="29460"/>
                </a:lnTo>
                <a:lnTo>
                  <a:pt x="1343673" y="7904"/>
                </a:lnTo>
                <a:lnTo>
                  <a:pt x="1304544" y="0"/>
                </a:lnTo>
                <a:lnTo>
                  <a:pt x="100584" y="0"/>
                </a:lnTo>
                <a:close/>
              </a:path>
            </a:pathLst>
          </a:custGeom>
          <a:solidFill>
            <a:srgbClr val="47B8B5"/>
          </a:solidFill>
          <a:ln w="12192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D3438C-C1C0-9446-AC61-E3B0392C9EA0}"/>
              </a:ext>
            </a:extLst>
          </p:cNvPr>
          <p:cNvSpPr txBox="1"/>
          <p:nvPr/>
        </p:nvSpPr>
        <p:spPr>
          <a:xfrm>
            <a:off x="2762646" y="3957309"/>
            <a:ext cx="878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</a:t>
            </a:r>
          </a:p>
        </p:txBody>
      </p:sp>
      <p:sp>
        <p:nvSpPr>
          <p:cNvPr id="16" name="Action Button: Custom 1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0B6CF86-5746-114C-9705-A3EA348D7AE4}"/>
              </a:ext>
            </a:extLst>
          </p:cNvPr>
          <p:cNvSpPr/>
          <p:nvPr/>
        </p:nvSpPr>
        <p:spPr>
          <a:xfrm>
            <a:off x="2759949" y="3886200"/>
            <a:ext cx="880901" cy="409073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231F4EB-6BD1-8E4C-B553-34909B5B9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00971"/>
            <a:ext cx="5791200" cy="20607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52EEF6F7-2D90-7344-97E8-5AF3FFC76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" y="0"/>
            <a:ext cx="6395540" cy="4572000"/>
          </a:xfrm>
          <a:prstGeom prst="rect">
            <a:avLst/>
          </a:prstGeom>
        </p:spPr>
      </p:pic>
      <p:sp>
        <p:nvSpPr>
          <p:cNvPr id="23" name="object 8">
            <a:extLst>
              <a:ext uri="{FF2B5EF4-FFF2-40B4-BE49-F238E27FC236}">
                <a16:creationId xmlns:a16="http://schemas.microsoft.com/office/drawing/2014/main" id="{E18A9E00-48B0-C24A-8176-8629A92496E3}"/>
              </a:ext>
            </a:extLst>
          </p:cNvPr>
          <p:cNvSpPr/>
          <p:nvPr/>
        </p:nvSpPr>
        <p:spPr>
          <a:xfrm>
            <a:off x="2226526" y="3891291"/>
            <a:ext cx="878204" cy="409073"/>
          </a:xfrm>
          <a:custGeom>
            <a:avLst/>
            <a:gdLst/>
            <a:ahLst/>
            <a:cxnLst/>
            <a:rect l="l" t="t" r="r" b="b"/>
            <a:pathLst>
              <a:path w="1405254" h="603885">
                <a:moveTo>
                  <a:pt x="100584" y="0"/>
                </a:moveTo>
                <a:lnTo>
                  <a:pt x="61454" y="7904"/>
                </a:lnTo>
                <a:lnTo>
                  <a:pt x="29479" y="29460"/>
                </a:lnTo>
                <a:lnTo>
                  <a:pt x="7911" y="61432"/>
                </a:lnTo>
                <a:lnTo>
                  <a:pt x="0" y="100583"/>
                </a:lnTo>
                <a:lnTo>
                  <a:pt x="0" y="502919"/>
                </a:lnTo>
                <a:lnTo>
                  <a:pt x="7911" y="542071"/>
                </a:lnTo>
                <a:lnTo>
                  <a:pt x="29479" y="574043"/>
                </a:lnTo>
                <a:lnTo>
                  <a:pt x="61454" y="595599"/>
                </a:lnTo>
                <a:lnTo>
                  <a:pt x="100584" y="603504"/>
                </a:lnTo>
                <a:lnTo>
                  <a:pt x="1304544" y="603504"/>
                </a:lnTo>
                <a:lnTo>
                  <a:pt x="1343673" y="595599"/>
                </a:lnTo>
                <a:lnTo>
                  <a:pt x="1375648" y="574043"/>
                </a:lnTo>
                <a:lnTo>
                  <a:pt x="1397216" y="542071"/>
                </a:lnTo>
                <a:lnTo>
                  <a:pt x="1405128" y="502919"/>
                </a:lnTo>
                <a:lnTo>
                  <a:pt x="1405128" y="100583"/>
                </a:lnTo>
                <a:lnTo>
                  <a:pt x="1397216" y="61432"/>
                </a:lnTo>
                <a:lnTo>
                  <a:pt x="1375648" y="29460"/>
                </a:lnTo>
                <a:lnTo>
                  <a:pt x="1343673" y="7904"/>
                </a:lnTo>
                <a:lnTo>
                  <a:pt x="1304544" y="0"/>
                </a:lnTo>
                <a:lnTo>
                  <a:pt x="100584" y="0"/>
                </a:lnTo>
                <a:close/>
              </a:path>
            </a:pathLst>
          </a:custGeom>
          <a:solidFill>
            <a:srgbClr val="47B8B5"/>
          </a:solidFill>
          <a:ln w="12192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5ED477-D389-EB4E-9C54-2AE259EA9568}"/>
              </a:ext>
            </a:extLst>
          </p:cNvPr>
          <p:cNvSpPr txBox="1"/>
          <p:nvPr/>
        </p:nvSpPr>
        <p:spPr>
          <a:xfrm>
            <a:off x="2223829" y="3962400"/>
            <a:ext cx="878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</a:t>
            </a:r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8D526DCF-3C93-6F46-A489-AFA2DBB879AA}"/>
              </a:ext>
            </a:extLst>
          </p:cNvPr>
          <p:cNvSpPr/>
          <p:nvPr/>
        </p:nvSpPr>
        <p:spPr>
          <a:xfrm>
            <a:off x="3307180" y="3891291"/>
            <a:ext cx="878204" cy="409073"/>
          </a:xfrm>
          <a:custGeom>
            <a:avLst/>
            <a:gdLst/>
            <a:ahLst/>
            <a:cxnLst/>
            <a:rect l="l" t="t" r="r" b="b"/>
            <a:pathLst>
              <a:path w="1405254" h="603885">
                <a:moveTo>
                  <a:pt x="100584" y="0"/>
                </a:moveTo>
                <a:lnTo>
                  <a:pt x="61454" y="7904"/>
                </a:lnTo>
                <a:lnTo>
                  <a:pt x="29479" y="29460"/>
                </a:lnTo>
                <a:lnTo>
                  <a:pt x="7911" y="61432"/>
                </a:lnTo>
                <a:lnTo>
                  <a:pt x="0" y="100583"/>
                </a:lnTo>
                <a:lnTo>
                  <a:pt x="0" y="502919"/>
                </a:lnTo>
                <a:lnTo>
                  <a:pt x="7911" y="542071"/>
                </a:lnTo>
                <a:lnTo>
                  <a:pt x="29479" y="574043"/>
                </a:lnTo>
                <a:lnTo>
                  <a:pt x="61454" y="595599"/>
                </a:lnTo>
                <a:lnTo>
                  <a:pt x="100584" y="603504"/>
                </a:lnTo>
                <a:lnTo>
                  <a:pt x="1304544" y="603504"/>
                </a:lnTo>
                <a:lnTo>
                  <a:pt x="1343673" y="595599"/>
                </a:lnTo>
                <a:lnTo>
                  <a:pt x="1375648" y="574043"/>
                </a:lnTo>
                <a:lnTo>
                  <a:pt x="1397216" y="542071"/>
                </a:lnTo>
                <a:lnTo>
                  <a:pt x="1405128" y="502919"/>
                </a:lnTo>
                <a:lnTo>
                  <a:pt x="1405128" y="100583"/>
                </a:lnTo>
                <a:lnTo>
                  <a:pt x="1397216" y="61432"/>
                </a:lnTo>
                <a:lnTo>
                  <a:pt x="1375648" y="29460"/>
                </a:lnTo>
                <a:lnTo>
                  <a:pt x="1343673" y="7904"/>
                </a:lnTo>
                <a:lnTo>
                  <a:pt x="1304544" y="0"/>
                </a:lnTo>
                <a:lnTo>
                  <a:pt x="100584" y="0"/>
                </a:lnTo>
                <a:close/>
              </a:path>
            </a:pathLst>
          </a:custGeom>
          <a:solidFill>
            <a:srgbClr val="47B8B5"/>
          </a:solidFill>
          <a:ln w="12192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02B4EB-3215-6A47-AA26-728862C2B2CC}"/>
              </a:ext>
            </a:extLst>
          </p:cNvPr>
          <p:cNvSpPr txBox="1"/>
          <p:nvPr/>
        </p:nvSpPr>
        <p:spPr>
          <a:xfrm>
            <a:off x="3304483" y="3962400"/>
            <a:ext cx="878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 BACK</a:t>
            </a:r>
          </a:p>
        </p:txBody>
      </p:sp>
      <p:sp>
        <p:nvSpPr>
          <p:cNvPr id="27" name="Action Button: Custom 2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30DE577-8FEB-FF4E-B20A-9114D6E04212}"/>
              </a:ext>
            </a:extLst>
          </p:cNvPr>
          <p:cNvSpPr/>
          <p:nvPr/>
        </p:nvSpPr>
        <p:spPr>
          <a:xfrm>
            <a:off x="2221132" y="3891291"/>
            <a:ext cx="880901" cy="409073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ction Button: Custom 2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14901B1-D255-0048-A6C4-9731CF93F7D1}"/>
              </a:ext>
            </a:extLst>
          </p:cNvPr>
          <p:cNvSpPr/>
          <p:nvPr/>
        </p:nvSpPr>
        <p:spPr>
          <a:xfrm>
            <a:off x="3310099" y="3891291"/>
            <a:ext cx="880901" cy="409073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EE76D32B-3431-7A40-8BDF-CF24CEE03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00971"/>
            <a:ext cx="5791200" cy="20607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F1681E3-5AB6-0D43-8BCC-4E3B725CF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" y="0"/>
            <a:ext cx="6395540" cy="4572000"/>
          </a:xfrm>
          <a:prstGeom prst="rect">
            <a:avLst/>
          </a:prstGeom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id="{74534512-F525-DD4B-9343-D04748100DCE}"/>
              </a:ext>
            </a:extLst>
          </p:cNvPr>
          <p:cNvSpPr/>
          <p:nvPr/>
        </p:nvSpPr>
        <p:spPr>
          <a:xfrm>
            <a:off x="2226526" y="3891291"/>
            <a:ext cx="878204" cy="409073"/>
          </a:xfrm>
          <a:custGeom>
            <a:avLst/>
            <a:gdLst/>
            <a:ahLst/>
            <a:cxnLst/>
            <a:rect l="l" t="t" r="r" b="b"/>
            <a:pathLst>
              <a:path w="1405254" h="603885">
                <a:moveTo>
                  <a:pt x="100584" y="0"/>
                </a:moveTo>
                <a:lnTo>
                  <a:pt x="61454" y="7904"/>
                </a:lnTo>
                <a:lnTo>
                  <a:pt x="29479" y="29460"/>
                </a:lnTo>
                <a:lnTo>
                  <a:pt x="7911" y="61432"/>
                </a:lnTo>
                <a:lnTo>
                  <a:pt x="0" y="100583"/>
                </a:lnTo>
                <a:lnTo>
                  <a:pt x="0" y="502919"/>
                </a:lnTo>
                <a:lnTo>
                  <a:pt x="7911" y="542071"/>
                </a:lnTo>
                <a:lnTo>
                  <a:pt x="29479" y="574043"/>
                </a:lnTo>
                <a:lnTo>
                  <a:pt x="61454" y="595599"/>
                </a:lnTo>
                <a:lnTo>
                  <a:pt x="100584" y="603504"/>
                </a:lnTo>
                <a:lnTo>
                  <a:pt x="1304544" y="603504"/>
                </a:lnTo>
                <a:lnTo>
                  <a:pt x="1343673" y="595599"/>
                </a:lnTo>
                <a:lnTo>
                  <a:pt x="1375648" y="574043"/>
                </a:lnTo>
                <a:lnTo>
                  <a:pt x="1397216" y="542071"/>
                </a:lnTo>
                <a:lnTo>
                  <a:pt x="1405128" y="502919"/>
                </a:lnTo>
                <a:lnTo>
                  <a:pt x="1405128" y="100583"/>
                </a:lnTo>
                <a:lnTo>
                  <a:pt x="1397216" y="61432"/>
                </a:lnTo>
                <a:lnTo>
                  <a:pt x="1375648" y="29460"/>
                </a:lnTo>
                <a:lnTo>
                  <a:pt x="1343673" y="7904"/>
                </a:lnTo>
                <a:lnTo>
                  <a:pt x="1304544" y="0"/>
                </a:lnTo>
                <a:lnTo>
                  <a:pt x="100584" y="0"/>
                </a:lnTo>
                <a:close/>
              </a:path>
            </a:pathLst>
          </a:custGeom>
          <a:solidFill>
            <a:srgbClr val="47B8B5"/>
          </a:solidFill>
          <a:ln w="12192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898B86-C34B-1748-881E-FE12FE492B7C}"/>
              </a:ext>
            </a:extLst>
          </p:cNvPr>
          <p:cNvSpPr txBox="1"/>
          <p:nvPr/>
        </p:nvSpPr>
        <p:spPr>
          <a:xfrm>
            <a:off x="2226526" y="3864994"/>
            <a:ext cx="878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 TO START</a:t>
            </a:r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180E804B-96E8-5A4B-9527-43DABE992BD9}"/>
              </a:ext>
            </a:extLst>
          </p:cNvPr>
          <p:cNvSpPr/>
          <p:nvPr/>
        </p:nvSpPr>
        <p:spPr>
          <a:xfrm>
            <a:off x="3307180" y="3891291"/>
            <a:ext cx="878204" cy="409073"/>
          </a:xfrm>
          <a:custGeom>
            <a:avLst/>
            <a:gdLst/>
            <a:ahLst/>
            <a:cxnLst/>
            <a:rect l="l" t="t" r="r" b="b"/>
            <a:pathLst>
              <a:path w="1405254" h="603885">
                <a:moveTo>
                  <a:pt x="100584" y="0"/>
                </a:moveTo>
                <a:lnTo>
                  <a:pt x="61454" y="7904"/>
                </a:lnTo>
                <a:lnTo>
                  <a:pt x="29479" y="29460"/>
                </a:lnTo>
                <a:lnTo>
                  <a:pt x="7911" y="61432"/>
                </a:lnTo>
                <a:lnTo>
                  <a:pt x="0" y="100583"/>
                </a:lnTo>
                <a:lnTo>
                  <a:pt x="0" y="502919"/>
                </a:lnTo>
                <a:lnTo>
                  <a:pt x="7911" y="542071"/>
                </a:lnTo>
                <a:lnTo>
                  <a:pt x="29479" y="574043"/>
                </a:lnTo>
                <a:lnTo>
                  <a:pt x="61454" y="595599"/>
                </a:lnTo>
                <a:lnTo>
                  <a:pt x="100584" y="603504"/>
                </a:lnTo>
                <a:lnTo>
                  <a:pt x="1304544" y="603504"/>
                </a:lnTo>
                <a:lnTo>
                  <a:pt x="1343673" y="595599"/>
                </a:lnTo>
                <a:lnTo>
                  <a:pt x="1375648" y="574043"/>
                </a:lnTo>
                <a:lnTo>
                  <a:pt x="1397216" y="542071"/>
                </a:lnTo>
                <a:lnTo>
                  <a:pt x="1405128" y="502919"/>
                </a:lnTo>
                <a:lnTo>
                  <a:pt x="1405128" y="100583"/>
                </a:lnTo>
                <a:lnTo>
                  <a:pt x="1397216" y="61432"/>
                </a:lnTo>
                <a:lnTo>
                  <a:pt x="1375648" y="29460"/>
                </a:lnTo>
                <a:lnTo>
                  <a:pt x="1343673" y="7904"/>
                </a:lnTo>
                <a:lnTo>
                  <a:pt x="1304544" y="0"/>
                </a:lnTo>
                <a:lnTo>
                  <a:pt x="100584" y="0"/>
                </a:lnTo>
                <a:close/>
              </a:path>
            </a:pathLst>
          </a:custGeom>
          <a:solidFill>
            <a:srgbClr val="47B8B5"/>
          </a:solidFill>
          <a:ln w="12192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FC1019-BF35-5D4E-AB4D-9CF6085146C3}"/>
              </a:ext>
            </a:extLst>
          </p:cNvPr>
          <p:cNvSpPr txBox="1"/>
          <p:nvPr/>
        </p:nvSpPr>
        <p:spPr>
          <a:xfrm>
            <a:off x="3304483" y="3962400"/>
            <a:ext cx="878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 BACK</a:t>
            </a:r>
          </a:p>
        </p:txBody>
      </p:sp>
      <p:sp>
        <p:nvSpPr>
          <p:cNvPr id="14" name="Action Button: Custom 1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7E281E4-36B6-534A-BC96-20820E381603}"/>
              </a:ext>
            </a:extLst>
          </p:cNvPr>
          <p:cNvSpPr/>
          <p:nvPr/>
        </p:nvSpPr>
        <p:spPr>
          <a:xfrm>
            <a:off x="2225177" y="3891289"/>
            <a:ext cx="880901" cy="409073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Custom 1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46280E4-997E-6F47-9B43-6879083C52D5}"/>
              </a:ext>
            </a:extLst>
          </p:cNvPr>
          <p:cNvSpPr/>
          <p:nvPr/>
        </p:nvSpPr>
        <p:spPr>
          <a:xfrm>
            <a:off x="3310099" y="3891291"/>
            <a:ext cx="880901" cy="409073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1A6D2A1B-37F1-C749-AE3C-79F6B83C6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00971"/>
            <a:ext cx="5791200" cy="20607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</TotalTime>
  <Words>11</Words>
  <Application>Microsoft Macintosh PowerPoint</Application>
  <PresentationFormat>Custom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Cambria</vt:lpstr>
      <vt:lpstr>LLElementary</vt:lpstr>
      <vt:lpstr>LLElementary2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Shomari</dc:creator>
  <cp:lastModifiedBy>Olivia Welsh</cp:lastModifiedBy>
  <cp:revision>81</cp:revision>
  <dcterms:created xsi:type="dcterms:W3CDTF">2021-06-04T15:27:29Z</dcterms:created>
  <dcterms:modified xsi:type="dcterms:W3CDTF">2021-11-18T12:40:21Z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2021-01-27T00:00:00Z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2021-06-04T00:00:00Z</vt:filetime>
  </property>
</Properties>
</file>